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tags" Target="tags/tag1.xml"/>
<Relationship Id="rId4" Type="http://schemas.openxmlformats.org/officeDocument/2006/relationships/presProps" Target="presProps.xml"/>
<Relationship Id="rId5" Type="http://schemas.openxmlformats.org/officeDocument/2006/relationships/viewProps" Target="viewProps.xml"/>
<Relationship Id="rId6" Type="http://schemas.openxmlformats.org/officeDocument/2006/relationships/theme" Target="theme/theme1.xml"/>
<Relationship Id="rId7" Type="http://schemas.openxmlformats.org/officeDocument/2006/relationships/tableStyles" Target="tableStyles.xml"/>
<Relationship Id="rId1" Type="http://schemas.openxmlformats.org/officeDocument/2006/relationships/slideMaster" Target="slideMasters/slideMaster1.xml"/>
<Relationship Id="rId2" Type="http://schemas.openxmlformats.org/officeDocument/2006/relationships/printerSettings" Target="printerSettings/printerSettings1.bin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Relationship Id="rId21" Type="http://schemas.openxmlformats.org/officeDocument/2006/relationships/slide" Target="slides/slide14.xml"/>
<Relationship Id="rId22" Type="http://schemas.openxmlformats.org/officeDocument/2006/relationships/slide" Target="slides/slide15.xml"/>
<Relationship Id="rId23" Type="http://schemas.openxmlformats.org/officeDocument/2006/relationships/slide" Target="slides/slide16.xml"/>
<Relationship Id="rId24" Type="http://schemas.openxmlformats.org/officeDocument/2006/relationships/slide" Target="slides/slide17.xml"/>
<Relationship Id="rId25" Type="http://schemas.openxmlformats.org/officeDocument/2006/relationships/slide" Target="slides/slide18.xml"/>
<Relationship Id="rId26" Type="http://schemas.openxmlformats.org/officeDocument/2006/relationships/slide" Target="slides/slide19.xml"/>
<Relationship Id="rId27" Type="http://schemas.openxmlformats.org/officeDocument/2006/relationships/slide" Target="slides/slide20.xml"/>
<Relationship Id="rId28" Type="http://schemas.openxmlformats.org/officeDocument/2006/relationships/slide" Target="slides/slide21.xml"/>
<Relationship Id="rId29" Type="http://schemas.openxmlformats.org/officeDocument/2006/relationships/slide" Target="slides/slide22.xml"/>
<Relationship Id="rId30" Type="http://schemas.openxmlformats.org/officeDocument/2006/relationships/slide" Target="slides/slide23.xml"/>
<Relationship Id="rId31" Type="http://schemas.openxmlformats.org/officeDocument/2006/relationships/slide" Target="slides/slide24.xml"/>
<Relationship Id="rId32" Type="http://schemas.openxmlformats.org/officeDocument/2006/relationships/slide" Target="slides/slide25.xml"/>
<Relationship Id="rId33" Type="http://schemas.openxmlformats.org/officeDocument/2006/relationships/slide" Target="slides/slide26.xml"/>
<Relationship Id="rId34" Type="http://schemas.openxmlformats.org/officeDocument/2006/relationships/slide" Target="slides/slide27.xml"/>
<Relationship Id="rId35" Type="http://schemas.openxmlformats.org/officeDocument/2006/relationships/slide" Target="slides/slide28.xml"/>
<Relationship Id="rId36" Type="http://schemas.openxmlformats.org/officeDocument/2006/relationships/slide" Target="slides/slide29.xml"/>
<Relationship Id="rId37" Type="http://schemas.openxmlformats.org/officeDocument/2006/relationships/slide" Target="slides/slide30.xml"/>
<Relationship Id="rId38" Type="http://schemas.openxmlformats.org/officeDocument/2006/relationships/slide" Target="slides/slide31.xml"/>
<Relationship Id="rId39" Type="http://schemas.openxmlformats.org/officeDocument/2006/relationships/slide" Target="slides/slide32.xml"/>
<Relationship Id="rId40" Type="http://schemas.openxmlformats.org/officeDocument/2006/relationships/slide" Target="slides/slide33.xml"/>
<Relationship Id="rId41" Type="http://schemas.openxmlformats.org/officeDocument/2006/relationships/slide" Target="slides/slide34.xml"/>
<Relationship Id="rId42" Type="http://schemas.openxmlformats.org/officeDocument/2006/relationships/slide" Target="slides/slide35.xml"/>
<Relationship Id="rId43" Type="http://schemas.openxmlformats.org/officeDocument/2006/relationships/slide" Target="slides/slide36.xml"/>
<Relationship Id="rId44" Type="http://schemas.openxmlformats.org/officeDocument/2006/relationships/slide" Target="slides/slide37.xml"/>
<Relationship Id="rId45" Type="http://schemas.openxmlformats.org/officeDocument/2006/relationships/slide" Target="slides/slide38.xml"/>
<Relationship Id="rId46" Type="http://schemas.openxmlformats.org/officeDocument/2006/relationships/slide" Target="slides/slide39.xml"/>
<Relationship Id="rId47" Type="http://schemas.openxmlformats.org/officeDocument/2006/relationships/slide" Target="slides/slide40.xml"/>
</Relationships>

</file>

<file path=ppt/media/file25a1538c8fb.jpeg>
</file>

<file path=ppt/media/file25a17ba3c3a.jpeg>
</file>

<file path=ppt/media/file25a1df89df6.jpeg>
</file>

<file path=ppt/media/file25a241ab9b2.jpeg>
</file>

<file path=ppt/media/file25a28f0da1e.jpeg>
</file>

<file path=ppt/media/file25a295e32c2.jpeg>
</file>

<file path=ppt/media/file25a2d4a90d9.jpeg>
</file>

<file path=ppt/media/file25a2e3610d.jpeg>
</file>

<file path=ppt/media/file25a335ea5e9.jpeg>
</file>

<file path=ppt/media/file25a392d46b.jpeg>
</file>

<file path=ppt/media/file25a4312e19f.jpeg>
</file>

<file path=ppt/media/file25a43c81001.jpeg>
</file>

<file path=ppt/media/file25a51166ea5.jpeg>
</file>

<file path=ppt/media/file25a569567a2.jpeg>
</file>

<file path=ppt/media/file25a5ccabf83.jpeg>
</file>

<file path=ppt/media/file25a675673c5.jpeg>
</file>

<file path=ppt/media/file25a6ac6e916.jpeg>
</file>

<file path=ppt/media/file25a7a6badc9.jpeg>
</file>

<file path=ppt/media/file25a7fa10b56.jpeg>
</file>

<file path=ppt/media/file25aade7e58.jpeg>
</file>

<file path=ppt/media/file25ac9ab020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6ac6e916.jpe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8f0da1e.jpe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51166ea5.jpeg"/>
</Relationships>

</file>

<file path=ppt/slides/_rels/slide1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17ba3c3a.jpeg"/>
</Relationships>

</file>

<file path=ppt/slides/_rels/slide2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43c81001.jpeg"/>
</Relationships>

</file>

<file path=ppt/slides/_rels/slide2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392d46b.jpeg"/>
</Relationships>

</file>

<file path=ppt/slides/_rels/slide2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2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95e32c2.jpeg"/>
</Relationships>

</file>

<file path=ppt/slides/_rels/slide2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675673c5.jpeg"/>
</Relationships>

</file>

<file path=ppt/slides/_rels/slide2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5ccabf83.jpeg"/>
</Relationships>

</file>

<file path=ppt/slides/_rels/slide2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e3610d.jpeg"/>
</Relationships>

</file>

<file path=ppt/slides/_rels/slide2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1df89df6.jpeg"/>
</Relationships>

</file>

<file path=ppt/slides/_rels/slide3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d4a90d9.jpeg"/>
</Relationships>

</file>

<file path=ppt/slides/_rels/slide3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7a6badc9.jpeg"/>
</Relationships>

</file>

<file path=ppt/slides/_rels/slide3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3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335ea5e9.jpeg"/>
</Relationships>

</file>

<file path=ppt/slides/_rels/slide3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ade7e58.jpeg"/>
</Relationships>

</file>

<file path=ppt/slides/_rels/slide3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1538c8fb.jpeg"/>
</Relationships>

</file>

<file path=ppt/slides/_rels/slide3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4312e19f.jpeg"/>
</Relationships>

</file>

<file path=ppt/slides/_rels/slide3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c9ab020.jpe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7fa10b56.jpe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41ab9b2.jpe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569567a2.jpe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Southeast, Botanical Heights, Central West End, Medical Campus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November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Crime by Days of the Week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Crime Rates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23 neighborhoods in District 2. The South Hampton neighborhood is split between District 2 and District 1.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 (Wydown Skinker)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46 (Tower Grove South)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14.85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0.95 (Wydown Skinker)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375 (Tower Grove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24.26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79 total crimes in November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-41%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November 2019 (133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November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-33%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November 2019 (15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1085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(1108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144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4%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(138 crimes against persons)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Central 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93857"/>
                <a:gridCol w="509341"/>
                <a:gridCol w="509341"/>
                <a:gridCol w="493857"/>
                <a:gridCol w="509205"/>
                <a:gridCol w="509205"/>
                <a:gridCol w="610364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1,208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93857"/>
                <a:gridCol w="439355"/>
                <a:gridCol w="509341"/>
                <a:gridCol w="509341"/>
                <a:gridCol w="493857"/>
                <a:gridCol w="509205"/>
                <a:gridCol w="571551"/>
              </a:tblGrid>
              <a:tr h="228600">
                <a:tc gridSpan="13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693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 Map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total crimes in November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-71%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November 2019 (17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November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-67%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November 2019 (3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85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(122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15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-38%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(24 crimes against persons)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Washington University Medical Campus: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184272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64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693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71347"/>
              </a:tblGrid>
              <a:tr h="228600">
                <a:tc gridSpan="13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43 total crimes in November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79%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November 2019 (24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November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November 2019 (1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298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4%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(287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45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12%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(40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Center: Total Crime Map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Cortex: Total Crime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3 (Vandeventer)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79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17.87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0.81 (Greater Ville)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8.09 (Fountain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4.31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Time of Crimes Map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Violent Crime Map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 Density Map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Grove Community Improvement District: Total Crime Map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Person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Forest Park Southeast: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71347"/>
              </a:tblGrid>
              <a:tr h="228600">
                <a:tc gridSpan="13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Crimes by Days of the Week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Time of Day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Day &amp; Category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Central 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Time of Crime Map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Violent Crime Map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 Density Map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Crimes by Days of the Week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Time of Day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Day &amp; Category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 Map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 total crimes in November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November 2019 (7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November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November 2019 (2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65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-14%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(76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-29%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(14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Botanical Heights: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71347"/>
              </a:tblGrid>
              <a:tr h="228600">
                <a:tc gridSpan="13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2020-12-17T13:42:36Z</dcterms:modified>
  <cp:category/>
</cp:coreProperties>
</file>

<file path=docProps/thumbnail.jpeg>
</file>